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81" r:id="rId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53" autoAdjust="0"/>
    <p:restoredTop sz="94575" autoAdjust="0"/>
  </p:normalViewPr>
  <p:slideViewPr>
    <p:cSldViewPr snapToGrid="0">
      <p:cViewPr>
        <p:scale>
          <a:sx n="75" d="100"/>
          <a:sy n="75" d="100"/>
        </p:scale>
        <p:origin x="-2016" y="-5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970338"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701675" y="4416425"/>
            <a:ext cx="560705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970338"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13F56D4-E38E-41DB-94D3-1B7844585D81}" type="slidenum">
              <a:rPr lang="en-US" altLang="en-US"/>
              <a:pPr/>
              <a:t>‹#›</a:t>
            </a:fld>
            <a:endParaRPr lang="en-US" altLang="en-US"/>
          </a:p>
        </p:txBody>
      </p:sp>
    </p:spTree>
    <p:extLst>
      <p:ext uri="{BB962C8B-B14F-4D97-AF65-F5344CB8AC3E}">
        <p14:creationId xmlns:p14="http://schemas.microsoft.com/office/powerpoint/2010/main" val="719806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90750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4118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30140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9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32886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891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48765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32119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2707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43911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86152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Times New Roman" pitchFamily="18" charset="0"/>
                        </a:rPr>
                        <a:t>          </a:t>
                      </a:r>
                      <a:r>
                        <a:rPr kumimoji="0" lang="en-US" altLang="en-US" sz="1400" b="0" i="0" u="none" strike="noStrike" cap="none" normalizeH="0" baseline="0" smtClean="0">
                          <a:ln>
                            <a:noFill/>
                          </a:ln>
                          <a:solidFill>
                            <a:schemeClr val="tx1"/>
                          </a:solidFill>
                          <a:effectLst/>
                          <a:latin typeface="Times New Roman" pitchFamily="18" charset="0"/>
                        </a:rPr>
                        <a:t>/ 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15" name="Group 691"/>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2362200"/>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0   1   2   3   4   5   6   7   8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152400" y="685800"/>
            <a:ext cx="5867400" cy="1427163"/>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Bryan loved to count.  One day Mr. Mangham dumped some cubes on Bryan’s desk.  As might be expected, Bryan began to count the cubes.  He reported the following to Mr. Mangham: “When I count the cubes by two, I have one left over; when I count the cubes by three, I have one left over; when I count the cubes by four, I have one left over and when I count by seven, I have none left over.  There are less than 200 cubes.”  From this information, can Mr. Mangham determine how many cubes Bryan has?  If so, determine this number.  If not, explain why.</a:t>
            </a:r>
          </a:p>
        </p:txBody>
      </p:sp>
      <p:sp>
        <p:nvSpPr>
          <p:cNvPr id="41987" name="Text Box 3"/>
          <p:cNvSpPr txBox="1">
            <a:spLocks noChangeArrowheads="1"/>
          </p:cNvSpPr>
          <p:nvPr/>
        </p:nvSpPr>
        <p:spPr bwMode="auto">
          <a:xfrm>
            <a:off x="3403600" y="165100"/>
            <a:ext cx="7683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Acc – 2A</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5413</TotalTime>
  <Words>131</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97</cp:revision>
  <cp:lastPrinted>2001-04-26T02:59:36Z</cp:lastPrinted>
  <dcterms:created xsi:type="dcterms:W3CDTF">2000-09-03T02:04:07Z</dcterms:created>
  <dcterms:modified xsi:type="dcterms:W3CDTF">2014-05-03T20:47:35Z</dcterms:modified>
</cp:coreProperties>
</file>